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289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15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4" y="5647134"/>
            <a:ext cx="8783691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65</cp:revision>
  <dcterms:created xsi:type="dcterms:W3CDTF">2020-08-07T01:41:00Z</dcterms:created>
  <dcterms:modified xsi:type="dcterms:W3CDTF">2025-01-05T13:12:40Z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